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69" r:id="rId5"/>
    <p:sldId id="270" r:id="rId6"/>
    <p:sldId id="276" r:id="rId7"/>
    <p:sldId id="275" r:id="rId8"/>
    <p:sldId id="273" r:id="rId9"/>
    <p:sldId id="274" r:id="rId10"/>
    <p:sldId id="260" r:id="rId11"/>
    <p:sldId id="261" r:id="rId12"/>
    <p:sldId id="262" r:id="rId13"/>
    <p:sldId id="259" r:id="rId14"/>
    <p:sldId id="264" r:id="rId15"/>
    <p:sldId id="266" r:id="rId16"/>
    <p:sldId id="267" r:id="rId17"/>
    <p:sldId id="26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626B6-CB73-41F7-B8E1-305D8C96AC27}" type="datetimeFigureOut">
              <a:rPr lang="en-US" smtClean="0"/>
              <a:t>04/03/2017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279B-2D64-45AF-922B-572742698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lesson</a:t>
            </a:r>
            <a:r>
              <a:rPr lang="en-US" baseline="0" dirty="0" smtClean="0"/>
              <a:t> will also address some of content covered on the Content Focus Report for SS.912.A.3.8 for 2014 and 2015.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7279B-2D64-45AF-922B-57274269803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2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04/03/2017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videos/search?adlt=strict&amp;q=video+-+the+muckrakers&amp;qpvt=video+-+the+muckrakers&amp;view=detail&amp;mid=A212448115FCC3ACC32AA212448115FCC3ACC32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entury Gothic" panose="020B0502020202020204" pitchFamily="34" charset="0"/>
              </a:rPr>
              <a:t>SS.912.3.12 - </a:t>
            </a:r>
            <a:r>
              <a:rPr lang="en-US" sz="2000" dirty="0">
                <a:latin typeface="Century Gothic" panose="020B0502020202020204" pitchFamily="34" charset="0"/>
              </a:rPr>
              <a:t>Examine the importance of social change and reform in the late 19th and early 20th </a:t>
            </a:r>
            <a:r>
              <a:rPr lang="en-US" sz="2000" dirty="0" smtClean="0">
                <a:latin typeface="Century Gothic" panose="020B0502020202020204" pitchFamily="34" charset="0"/>
              </a:rPr>
              <a:t>centuries.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Essential Question – What role did reformers play in transforming the social and political conditions in America during the Progressive Era?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9" y="3724614"/>
            <a:ext cx="4058992" cy="30442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07" y="3680043"/>
            <a:ext cx="3916607" cy="3097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04" y="3724614"/>
            <a:ext cx="2020551" cy="303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Questions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entury Gothic" panose="020B0502020202020204" pitchFamily="34" charset="0"/>
              </a:rPr>
              <a:t>What are Progressive Era authors such as Jacob Riis and Upton Sinclair best known for?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focusing </a:t>
            </a:r>
            <a:r>
              <a:rPr lang="en-US" dirty="0">
                <a:latin typeface="Century Gothic" panose="020B0502020202020204" pitchFamily="34" charset="0"/>
              </a:rPr>
              <a:t>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fighting </a:t>
            </a:r>
            <a:r>
              <a:rPr lang="en-US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6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Questions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entury Gothic" panose="020B0502020202020204" pitchFamily="34" charset="0"/>
              </a:rPr>
              <a:t>What are Progressive Era authors such as Jacob Riis and Upton Sinclair best known for?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focusing 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fighting </a:t>
            </a:r>
            <a:r>
              <a:rPr lang="en-US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Century Gothic" panose="020B0502020202020204" pitchFamily="34" charset="0"/>
              </a:rPr>
              <a:t>What did Progressive Era reforms such as the initiative, referendum, and recall attempt to do?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increase </a:t>
            </a:r>
            <a:r>
              <a:rPr lang="en-US" dirty="0"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reestablish </a:t>
            </a:r>
            <a:r>
              <a:rPr lang="en-US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Century Gothic" panose="020B0502020202020204" pitchFamily="34" charset="0"/>
              </a:rPr>
              <a:t>What did Progressive Era reforms such as the initiative, referendum, and recall attempt to do?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increase 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reestablish </a:t>
            </a:r>
            <a:r>
              <a:rPr lang="en-US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100" dirty="0" smtClean="0">
                <a:latin typeface="Century Gothic" panose="020B0502020202020204" pitchFamily="34" charset="0"/>
              </a:rPr>
              <a:t>In 1902, Lincoln Steffens and Claude Wetmore published the article below about St. Louis in </a:t>
            </a:r>
            <a:r>
              <a:rPr lang="en-US" sz="2100" i="1" dirty="0" smtClean="0">
                <a:latin typeface="Century Gothic" panose="020B0502020202020204" pitchFamily="34" charset="0"/>
              </a:rPr>
              <a:t>McClure’s </a:t>
            </a:r>
            <a:r>
              <a:rPr lang="en-US" sz="2100" dirty="0" smtClean="0">
                <a:latin typeface="Century Gothic" panose="020B0502020202020204" pitchFamily="34" charset="0"/>
              </a:rPr>
              <a:t>magazine.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027138" y="2336873"/>
            <a:ext cx="4700058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Which activity does this article illustrate?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Social Gospel Movement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government by city-manager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reporting by muckrakers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operation of settlement houses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12" y="3725839"/>
            <a:ext cx="6659855" cy="263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latin typeface="Century Gothic" panose="020B0502020202020204" pitchFamily="34" charset="0"/>
              </a:rPr>
              <a:t>How did muckrakers contribute to </a:t>
            </a:r>
            <a:r>
              <a:rPr lang="en-US" dirty="0">
                <a:latin typeface="Century Gothic" panose="020B0502020202020204" pitchFamily="34" charset="0"/>
              </a:rPr>
              <a:t>the rise of Progressivism in the early years of the 20th </a:t>
            </a:r>
            <a:r>
              <a:rPr lang="en-US" dirty="0" smtClean="0">
                <a:latin typeface="Century Gothic" panose="020B0502020202020204" pitchFamily="34" charset="0"/>
              </a:rPr>
              <a:t>century?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challenging </a:t>
            </a:r>
            <a:r>
              <a:rPr lang="en-US" dirty="0">
                <a:latin typeface="Century Gothic" panose="020B0502020202020204" pitchFamily="34" charset="0"/>
              </a:rPr>
              <a:t>big government and urging a return to past </a:t>
            </a:r>
            <a:r>
              <a:rPr lang="en-US" dirty="0" smtClean="0">
                <a:latin typeface="Century Gothic" panose="020B0502020202020204" pitchFamily="34" charset="0"/>
              </a:rPr>
              <a:t>conditions</a:t>
            </a: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exposing </a:t>
            </a:r>
            <a:r>
              <a:rPr lang="en-US" dirty="0">
                <a:latin typeface="Century Gothic" panose="020B0502020202020204" pitchFamily="34" charset="0"/>
              </a:rPr>
              <a:t>widespread corruption in business and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writing </a:t>
            </a:r>
            <a:r>
              <a:rPr lang="en-US" dirty="0">
                <a:latin typeface="Century Gothic" panose="020B0502020202020204" pitchFamily="34" charset="0"/>
              </a:rPr>
              <a:t>favorable biographies about wealthy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aligning </a:t>
            </a:r>
            <a:r>
              <a:rPr lang="en-US" dirty="0">
                <a:latin typeface="Century Gothic" panose="020B0502020202020204" pitchFamily="34" charset="0"/>
              </a:rPr>
              <a:t>themselves with the women’s suffrage movement</a:t>
            </a:r>
          </a:p>
          <a:p>
            <a:pPr marL="0" indent="0">
              <a:buNone/>
            </a:pP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87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>
                <a:latin typeface="Century Gothic" panose="020B0502020202020204" pitchFamily="34" charset="0"/>
              </a:rPr>
              <a:t>Which long-awaited goal of the women’s rights movement was achieved during the Progressive </a:t>
            </a:r>
            <a:r>
              <a:rPr lang="en-US" dirty="0" smtClean="0">
                <a:latin typeface="Century Gothic" panose="020B0502020202020204" pitchFamily="34" charset="0"/>
              </a:rPr>
              <a:t>Era?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right </a:t>
            </a:r>
            <a:r>
              <a:rPr lang="en-US" dirty="0">
                <a:latin typeface="Century Gothic" panose="020B0502020202020204" pitchFamily="34" charset="0"/>
              </a:rPr>
              <a:t>to vote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right to own property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equal pay for equal work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equal access to employment and education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5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Essential Question: </a:t>
            </a:r>
            <a:r>
              <a:rPr lang="en-US" sz="3200" dirty="0">
                <a:latin typeface="Century Gothic" panose="020B0502020202020204" pitchFamily="34" charset="0"/>
              </a:rPr>
              <a:t>What role did reformers play in transforming the social and political conditions in America during the Progressive Era?</a:t>
            </a:r>
          </a:p>
          <a:p>
            <a:r>
              <a:rPr lang="en-US" sz="3200" dirty="0" smtClean="0">
                <a:latin typeface="Century Gothic" panose="020B0502020202020204" pitchFamily="34" charset="0"/>
              </a:rPr>
              <a:t>Cite specific evidence to support your answer.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(3 minutes)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What are Progressive </a:t>
            </a:r>
            <a:r>
              <a:rPr lang="en-US" sz="2000" dirty="0">
                <a:latin typeface="Century Gothic" panose="020B0502020202020204" pitchFamily="34" charset="0"/>
              </a:rPr>
              <a:t>Era authors such as Jacob Riis and Upton Sinclair </a:t>
            </a:r>
            <a:r>
              <a:rPr lang="en-US" sz="2000" dirty="0" smtClean="0">
                <a:latin typeface="Century Gothic" panose="020B0502020202020204" pitchFamily="34" charset="0"/>
              </a:rPr>
              <a:t>best </a:t>
            </a:r>
            <a:r>
              <a:rPr lang="en-US" sz="2000" dirty="0">
                <a:latin typeface="Century Gothic" panose="020B0502020202020204" pitchFamily="34" charset="0"/>
              </a:rPr>
              <a:t>known </a:t>
            </a:r>
            <a:r>
              <a:rPr lang="en-US" sz="2000" dirty="0" smtClean="0">
                <a:latin typeface="Century Gothic" panose="020B0502020202020204" pitchFamily="34" charset="0"/>
              </a:rPr>
              <a:t>for?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focusing </a:t>
            </a:r>
            <a:r>
              <a:rPr lang="en-US" sz="2000" dirty="0">
                <a:latin typeface="Century Gothic" panose="020B0502020202020204" pitchFamily="34" charset="0"/>
              </a:rPr>
              <a:t>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fighting </a:t>
            </a:r>
            <a:r>
              <a:rPr lang="en-US" sz="2000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200" dirty="0" smtClean="0">
                <a:latin typeface="Century Gothic" panose="020B0502020202020204" pitchFamily="34" charset="0"/>
              </a:rPr>
              <a:t>What did Progressive </a:t>
            </a:r>
            <a:r>
              <a:rPr lang="en-US" sz="2200" dirty="0">
                <a:latin typeface="Century Gothic" panose="020B0502020202020204" pitchFamily="34" charset="0"/>
              </a:rPr>
              <a:t>Era reforms such as the initiative, referendum, and recall </a:t>
            </a:r>
            <a:r>
              <a:rPr lang="en-US" sz="2200" dirty="0" smtClean="0">
                <a:latin typeface="Century Gothic" panose="020B0502020202020204" pitchFamily="34" charset="0"/>
              </a:rPr>
              <a:t>attempt to do?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 smtClean="0">
                <a:latin typeface="Century Gothic" panose="020B0502020202020204" pitchFamily="34" charset="0"/>
              </a:rPr>
              <a:t>increase </a:t>
            </a:r>
            <a:r>
              <a:rPr lang="en-US" sz="2200" dirty="0"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 smtClean="0">
                <a:latin typeface="Century Gothic" panose="020B0502020202020204" pitchFamily="34" charset="0"/>
              </a:rPr>
              <a:t>reestablish </a:t>
            </a:r>
            <a:r>
              <a:rPr lang="en-US" sz="2200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8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Unit 3 Progressive Era Pt 3 Muckrakers </a:t>
            </a:r>
          </a:p>
          <a:p>
            <a:pPr marL="0" indent="0"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Look </a:t>
            </a:r>
            <a:r>
              <a:rPr lang="en-US" dirty="0">
                <a:latin typeface="Century Gothic" panose="020B0502020202020204" pitchFamily="34" charset="0"/>
              </a:rPr>
              <a:t>for the information that answers the following question</a:t>
            </a:r>
            <a:r>
              <a:rPr lang="en-US" dirty="0" smtClean="0">
                <a:latin typeface="Century Gothic" panose="020B0502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How </a:t>
            </a:r>
            <a:r>
              <a:rPr lang="en-US" dirty="0">
                <a:latin typeface="Century Gothic" panose="020B0502020202020204" pitchFamily="34" charset="0"/>
              </a:rPr>
              <a:t>did muckraking change the political system in </a:t>
            </a:r>
            <a:r>
              <a:rPr lang="en-US" dirty="0" smtClean="0">
                <a:latin typeface="Century Gothic" panose="020B0502020202020204" pitchFamily="34" charset="0"/>
              </a:rPr>
              <a:t>America?</a:t>
            </a: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Century Gothic" panose="020B0502020202020204" pitchFamily="34" charset="0"/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  <a:hlinkClick r:id="rId2"/>
              </a:rPr>
              <a:t>http</a:t>
            </a:r>
            <a:r>
              <a:rPr lang="en-US" dirty="0">
                <a:latin typeface="Century Gothic" panose="020B0502020202020204" pitchFamily="34" charset="0"/>
                <a:hlinkClick r:id="rId2"/>
              </a:rPr>
              <a:t>://www.bing.com/videos/search?adlt=strict&amp;q=video+-+the+muckrakers&amp;qpvt=video+-+</a:t>
            </a:r>
            <a:r>
              <a:rPr lang="en-US" dirty="0" smtClean="0">
                <a:latin typeface="Century Gothic" panose="020B0502020202020204" pitchFamily="34" charset="0"/>
                <a:hlinkClick r:id="rId2"/>
              </a:rPr>
              <a:t>the+muckrakers&amp;view=detail&amp;mid=A212448115FCC3ACC32AA212448115FCC3ACC32A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2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Century Gothic" panose="020B0502020202020204" pitchFamily="34" charset="0"/>
              </a:rPr>
              <a:t>Why did so many people support the Progressive movement?</a:t>
            </a:r>
            <a:endParaRPr lang="en-US" sz="4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18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Conservation 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36728" y="2323224"/>
            <a:ext cx="7438029" cy="3845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>
                <a:latin typeface="Century Gothic" panose="020B0502020202020204" pitchFamily="34" charset="0"/>
              </a:rPr>
              <a:t>President </a:t>
            </a:r>
            <a:r>
              <a:rPr lang="en-US" b="1" dirty="0" smtClean="0">
                <a:latin typeface="Century Gothic" panose="020B0502020202020204" pitchFamily="34" charset="0"/>
              </a:rPr>
              <a:t>Roosevelt:</a:t>
            </a:r>
            <a:endParaRPr lang="en-US" b="1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Century Gothic" panose="020B0502020202020204" pitchFamily="34" charset="0"/>
              </a:rPr>
              <a:t>supported the conservation of forests, wildlife &amp; natural resources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entury Gothic" panose="020B0502020202020204" pitchFamily="34" charset="0"/>
              </a:rPr>
              <a:t>appointed </a:t>
            </a:r>
            <a:r>
              <a:rPr lang="en-US" b="1" dirty="0">
                <a:latin typeface="Century Gothic" panose="020B0502020202020204" pitchFamily="34" charset="0"/>
              </a:rPr>
              <a:t>Gifford Pinchot to head the U.S. Forest </a:t>
            </a:r>
            <a:r>
              <a:rPr lang="en-US" b="1" dirty="0" smtClean="0">
                <a:latin typeface="Century Gothic" panose="020B0502020202020204" pitchFamily="34" charset="0"/>
              </a:rPr>
              <a:t>Service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entury Gothic" panose="020B0502020202020204" pitchFamily="34" charset="0"/>
              </a:rPr>
              <a:t>Roosevelt </a:t>
            </a:r>
            <a:r>
              <a:rPr lang="en-US" b="1" dirty="0">
                <a:latin typeface="Century Gothic" panose="020B0502020202020204" pitchFamily="34" charset="0"/>
              </a:rPr>
              <a:t>&amp; Pinchot believed experts in forestry and resource management should manage the forests </a:t>
            </a:r>
            <a:endParaRPr lang="en-US" b="1" dirty="0" smtClean="0">
              <a:latin typeface="Century Gothic" panose="020B0502020202020204" pitchFamily="34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895" y="2323225"/>
            <a:ext cx="3302759" cy="4326759"/>
          </a:xfrm>
        </p:spPr>
      </p:pic>
    </p:spTree>
    <p:extLst>
      <p:ext uri="{BB962C8B-B14F-4D97-AF65-F5344CB8AC3E}">
        <p14:creationId xmlns:p14="http://schemas.microsoft.com/office/powerpoint/2010/main" val="749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Conservation 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300251" y="2336873"/>
            <a:ext cx="6702613" cy="398204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200" b="1" dirty="0">
                <a:latin typeface="Century Gothic" panose="020B0502020202020204" pitchFamily="34" charset="0"/>
              </a:rPr>
              <a:t>President </a:t>
            </a:r>
            <a:r>
              <a:rPr lang="en-US" sz="2200" b="1" dirty="0" smtClean="0">
                <a:latin typeface="Century Gothic" panose="020B0502020202020204" pitchFamily="34" charset="0"/>
              </a:rPr>
              <a:t>Roosevelt:</a:t>
            </a:r>
            <a:endParaRPr lang="en-US" sz="2200" b="1" dirty="0">
              <a:latin typeface="Century Gothic" panose="020B0502020202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1903 </a:t>
            </a:r>
            <a:r>
              <a:rPr lang="en-US" sz="2200" b="1" dirty="0">
                <a:latin typeface="Century Gothic" panose="020B0502020202020204" pitchFamily="34" charset="0"/>
              </a:rPr>
              <a:t>– Roosevelt visited John Muir in Yosemite which led Roosevelt to designate Devils Tower, the Petrified Forest, &amp; the Grand Canyon as national </a:t>
            </a:r>
            <a:r>
              <a:rPr lang="en-US" sz="2200" b="1" dirty="0" smtClean="0">
                <a:latin typeface="Century Gothic" panose="020B0502020202020204" pitchFamily="34" charset="0"/>
              </a:rPr>
              <a:t>monuments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1908 </a:t>
            </a:r>
            <a:r>
              <a:rPr lang="en-US" sz="2200" b="1" dirty="0">
                <a:latin typeface="Century Gothic" panose="020B0502020202020204" pitchFamily="34" charset="0"/>
              </a:rPr>
              <a:t>– National Conservation Commission </a:t>
            </a:r>
            <a:r>
              <a:rPr lang="en-US" sz="2200" b="1" dirty="0" smtClean="0">
                <a:latin typeface="Century Gothic" panose="020B0502020202020204" pitchFamily="34" charset="0"/>
              </a:rPr>
              <a:t>est.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Pinchot </a:t>
            </a:r>
            <a:r>
              <a:rPr lang="en-US" sz="2200" b="1" dirty="0">
                <a:latin typeface="Century Gothic" panose="020B0502020202020204" pitchFamily="34" charset="0"/>
              </a:rPr>
              <a:t>believed natural resources should be used to benefit people who are living now, Muir believed it was important to </a:t>
            </a:r>
            <a:r>
              <a:rPr lang="en-US" sz="2200" b="1" dirty="0" smtClean="0">
                <a:latin typeface="Century Gothic" panose="020B0502020202020204" pitchFamily="34" charset="0"/>
              </a:rPr>
              <a:t>conserve natural </a:t>
            </a:r>
            <a:r>
              <a:rPr lang="en-US" sz="2200" b="1" dirty="0">
                <a:latin typeface="Century Gothic" panose="020B0502020202020204" pitchFamily="34" charset="0"/>
              </a:rPr>
              <a:t>resources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7171909" y="2475169"/>
            <a:ext cx="4700058" cy="359931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386" y="2616917"/>
            <a:ext cx="4869103" cy="331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Women’s Suffrage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3081" y="2336872"/>
            <a:ext cx="8325134" cy="4077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Elizabeth Cady Stanton: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was an early leader of the woman’s rights movement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1848 – held the Seneca Falls Convention in July with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Lucretia</a:t>
            </a:r>
            <a:r>
              <a:rPr lang="en-US" sz="2000" b="1" dirty="0" smtClean="0">
                <a:latin typeface="Century Gothic" panose="020B0502020202020204" pitchFamily="34" charset="0"/>
              </a:rPr>
              <a:t> Mott and other women, drafted the Declaration of Sentiments and proposed that women be granted the right to vote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During the Civil War she focused her efforts on abolishing slavery  but after the war she became more outspoken in promoting women suffrage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1869 – founded the National Woman Suffrage Association with Susan B. Anthony, served as president of the NWSA until 1890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called for an amendment to the U.S. Constitution granting women the right to vote</a:t>
            </a:r>
            <a:endParaRPr lang="en-US" sz="2000" b="1" dirty="0">
              <a:latin typeface="Century Gothic" panose="020B0502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582" y="2336872"/>
            <a:ext cx="2743200" cy="3951743"/>
          </a:xfrm>
        </p:spPr>
      </p:pic>
    </p:spTree>
    <p:extLst>
      <p:ext uri="{BB962C8B-B14F-4D97-AF65-F5344CB8AC3E}">
        <p14:creationId xmlns:p14="http://schemas.microsoft.com/office/powerpoint/2010/main" val="40939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Women’s Suffrage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546" y="2336872"/>
            <a:ext cx="7902053" cy="4077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Susan B. Anthony: 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began her reform efforts by supporting the temperance movement &amp; the abolishment of slavery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focus shifted to helping women achieve voting rights after the Civil War</a:t>
            </a:r>
          </a:p>
          <a:p>
            <a:r>
              <a:rPr lang="en-US" sz="2000" b="1" dirty="0">
                <a:latin typeface="Century Gothic" panose="020B0502020202020204" pitchFamily="34" charset="0"/>
              </a:rPr>
              <a:t>p</a:t>
            </a:r>
            <a:r>
              <a:rPr lang="en-US" sz="2000" b="1" dirty="0" smtClean="0">
                <a:latin typeface="Century Gothic" panose="020B0502020202020204" pitchFamily="34" charset="0"/>
              </a:rPr>
              <a:t>ublished </a:t>
            </a:r>
            <a:r>
              <a:rPr lang="en-US" sz="2000" b="1" i="1" dirty="0" smtClean="0">
                <a:latin typeface="Century Gothic" panose="020B0502020202020204" pitchFamily="34" charset="0"/>
              </a:rPr>
              <a:t>The Revolution</a:t>
            </a:r>
            <a:r>
              <a:rPr lang="en-US" sz="2000" b="1" dirty="0" smtClean="0">
                <a:latin typeface="Century Gothic" panose="020B0502020202020204" pitchFamily="34" charset="0"/>
              </a:rPr>
              <a:t>, a weekly journal for women’s rights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co-founder of the National Woman Suffrage Association (NWSA)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voted in the Presidential Election of 1862 on the basis of the 14</a:t>
            </a:r>
            <a:r>
              <a:rPr lang="en-US" sz="2000" b="1" baseline="30000" dirty="0" smtClean="0">
                <a:latin typeface="Century Gothic" panose="020B0502020202020204" pitchFamily="34" charset="0"/>
              </a:rPr>
              <a:t>th</a:t>
            </a:r>
            <a:r>
              <a:rPr lang="en-US" sz="2000" b="1" dirty="0" smtClean="0">
                <a:latin typeface="Century Gothic" panose="020B0502020202020204" pitchFamily="34" charset="0"/>
              </a:rPr>
              <a:t> Amendment, court ruled right to citizenship did not apply to women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738" y="2224297"/>
            <a:ext cx="3421626" cy="4373397"/>
          </a:xfrm>
        </p:spPr>
      </p:pic>
    </p:spTree>
    <p:extLst>
      <p:ext uri="{BB962C8B-B14F-4D97-AF65-F5344CB8AC3E}">
        <p14:creationId xmlns:p14="http://schemas.microsoft.com/office/powerpoint/2010/main" val="17833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2197" y="2021388"/>
            <a:ext cx="8488908" cy="4583802"/>
          </a:xfrm>
          <a:prstGeom prst="rect">
            <a:avLst/>
          </a:prstGeom>
        </p:spPr>
      </p:pic>
      <p:sp>
        <p:nvSpPr>
          <p:cNvPr id="11" name="Left Arrow 10"/>
          <p:cNvSpPr/>
          <p:nvPr/>
        </p:nvSpPr>
        <p:spPr>
          <a:xfrm>
            <a:off x="8243574" y="2620371"/>
            <a:ext cx="2360736" cy="805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Teacher and Students</a:t>
            </a:r>
            <a:endParaRPr lang="en-US" sz="1600" dirty="0"/>
          </a:p>
        </p:txBody>
      </p:sp>
      <p:sp>
        <p:nvSpPr>
          <p:cNvPr id="12" name="Left Arrow 11"/>
          <p:cNvSpPr/>
          <p:nvPr/>
        </p:nvSpPr>
        <p:spPr>
          <a:xfrm>
            <a:off x="8243574" y="3681051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  <p:sp>
        <p:nvSpPr>
          <p:cNvPr id="15" name="Left Arrow 14"/>
          <p:cNvSpPr/>
          <p:nvPr/>
        </p:nvSpPr>
        <p:spPr>
          <a:xfrm>
            <a:off x="8243574" y="4678477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  <p:sp>
        <p:nvSpPr>
          <p:cNvPr id="16" name="Left Arrow 15"/>
          <p:cNvSpPr/>
          <p:nvPr/>
        </p:nvSpPr>
        <p:spPr>
          <a:xfrm>
            <a:off x="8243574" y="5689697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086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1084</TotalTime>
  <Words>905</Words>
  <Application>Microsoft Office PowerPoint</Application>
  <PresentationFormat>Widescreen</PresentationFormat>
  <Paragraphs>115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Trebuchet MS</vt:lpstr>
      <vt:lpstr>Wingdings</vt:lpstr>
      <vt:lpstr>Berlin</vt:lpstr>
      <vt:lpstr>Social Change and Reform</vt:lpstr>
      <vt:lpstr>PowerPoint Presentation</vt:lpstr>
      <vt:lpstr>Social Change and Reform</vt:lpstr>
      <vt:lpstr>Social Change and Reform</vt:lpstr>
      <vt:lpstr>Conservation (I Do)</vt:lpstr>
      <vt:lpstr>Conservation (I Do)</vt:lpstr>
      <vt:lpstr>Women’s Suffrage (We Do)</vt:lpstr>
      <vt:lpstr>Women’s Suffrage (We Do)</vt:lpstr>
      <vt:lpstr>Social Change and Reform (We Do)</vt:lpstr>
      <vt:lpstr>PowerPoint Presentation</vt:lpstr>
      <vt:lpstr>PowerPoint Presentation</vt:lpstr>
      <vt:lpstr>PowerPoint Presentation</vt:lpstr>
      <vt:lpstr>PowerPoint Presentation</vt:lpstr>
      <vt:lpstr>Social Change and Reform (You Do)</vt:lpstr>
      <vt:lpstr>Social Change and Reform (You Do)</vt:lpstr>
      <vt:lpstr>Social Change and Reform (You Do)</vt:lpstr>
      <vt:lpstr>Social Change and Reform (You Do)</vt:lpstr>
    </vt:vector>
  </TitlesOfParts>
  <Company>Duval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Change and Reform</dc:title>
  <dc:creator>Washington Robinson, Tilena V.</dc:creator>
  <cp:lastModifiedBy>Sacerdote, Kevin R.</cp:lastModifiedBy>
  <cp:revision>56</cp:revision>
  <dcterms:created xsi:type="dcterms:W3CDTF">2016-01-08T00:22:08Z</dcterms:created>
  <dcterms:modified xsi:type="dcterms:W3CDTF">2017-04-03T16:03:25Z</dcterms:modified>
</cp:coreProperties>
</file>